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5" r:id="rId17"/>
    <p:sldId id="270" r:id="rId18"/>
    <p:sldId id="272" r:id="rId19"/>
    <p:sldId id="273" r:id="rId20"/>
    <p:sldId id="274" r:id="rId21"/>
    <p:sldId id="276" r:id="rId2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Fonollosa Marín" initials="AFM" lastIdx="2" clrIdx="0">
    <p:extLst>
      <p:ext uri="{19B8F6BF-5375-455C-9EA6-DF929625EA0E}">
        <p15:presenceInfo xmlns:p15="http://schemas.microsoft.com/office/powerpoint/2012/main" userId="4b24f2836b4aa38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41D680-878E-46A1-A985-1DA67AD119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5FF7E9-578A-4495-AF13-348CE491E5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57B4CA-A52B-4F11-8C8E-F0436C764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1/12/2020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23F8C5-814D-4185-AD67-B9AC80750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E6C98C-3C6D-45CF-AEE9-6D441E149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4751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AD550C-0BA9-4F6E-9D6B-2E80495DF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CDBDD4E-945E-487E-86AD-260702D9F5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D48382-5FFB-416D-AE39-BCD54FCAB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1/12/2020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16A2F09-C13F-476D-A55E-83E1F01A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15E196-6363-4123-A42F-EFE5745DF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203977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5226BF0-8B8E-49E5-AE8B-C946DBA461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79FF7B-A1CE-4AFD-99B4-349956B774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DA2D71-A848-42DD-A8BC-EFE608B5D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1/12/2020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3081DA-CB00-4D38-BA2C-3C688F3B2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805E36B-922D-4072-B670-F6ACAA92B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07560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78B68E-C710-4B31-817F-F0E8EDD36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A8605F-2A27-49BC-B8C8-D2839DCF4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EC74B3C-986C-4B0F-BCFA-0ACAC972A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1/12/2020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060DD8-4C1F-4B7D-8245-ACD09B96B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5A8DFF-54CB-4C30-991A-CD4EF8A49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55502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FDDAD2-7709-4F11-8076-EEF3E40C9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F2356CA-DE0D-4828-ACA7-123DE8E86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8B883E-A41D-4D67-9583-F223C8E6F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1/12/2020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F375EF-F89E-4467-8F57-204E77E38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CB3999-BA24-41F3-A1B2-820896AC8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81346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558694-CA17-4200-BC1C-2D194AF42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3D5129-ED26-4024-A2A0-C2132471B3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5B0F3BB-86B0-4854-A4AE-2FBA942B06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15D608-3363-4BA7-9C20-A9683296C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1/12/2020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75C9257-52B6-49C5-9312-9113DDE41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16D8268-E805-482D-A138-3CC5C157E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97726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0B393B-8343-4F03-B420-DB916E83C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1ABE404-A91E-44C0-B84C-B994FD3AB8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16AEB01-7541-45D5-B46E-F70C53FB2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3FAD4C0-C19C-4FCE-AA12-9DCBD7AE59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7E0557C9-0758-4E35-8DD2-4566DE634C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906776E-659E-499C-85BE-1E851CAC2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1/12/2020</a:t>
            </a:fld>
            <a:endParaRPr lang="en-US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DB2CCBE-1DCA-4776-B204-2AD7E3050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08DAB4A-7FFF-464F-8ECD-9B0FFE7B6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03701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331ECA-1EDF-4ECD-B9B6-4D4C4B284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D7255DA-8892-490A-9558-783E6990E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1/12/2020</a:t>
            </a:fld>
            <a:endParaRPr lang="en-U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C0E2712-623A-44F0-BC57-06883A98F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88A7224-AF00-4EC5-AB3B-DACC15F94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81701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B358408-E815-4DA4-A969-D44302E3C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1/12/2020</a:t>
            </a:fld>
            <a:endParaRPr lang="en-US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52F662D-02D7-434D-88AC-C6915E494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42254DD-7D91-442B-8DF3-C3C6402EB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26064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34AC26-A663-4331-BFBE-D685E8D21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F3BDE95-2C0A-47AC-8D51-ACEC792F9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E39645-E59A-4D1D-A396-7A8AC957DC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04C0DA7-CE7B-47BA-A18E-9E32FD66F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1/12/2020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70BA0E2-2117-431C-BFE6-CC674DE1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5BC56C6-38C3-4678-BB02-25F7B0A97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44694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7AF798-313E-40CF-98B6-6CE82F487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A27FA16-BF2B-46D0-A6BC-E6FFCC3152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2B4CDF7-076B-4037-98FD-3E409750B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1B72A8-22DF-4C8D-91ED-BD3B77ABC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1/12/2020</a:t>
            </a:fld>
            <a:endParaRPr lang="en-US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2C2D8F-A540-4431-9B5E-6E9EE5D31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C255B9F-48CA-457F-AB1A-BACFC5EE3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32507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D326505-027A-4C8D-9C7F-4C653CC1B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F87140-FDE4-4DE4-B38C-FBD2039B82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F9AC40-D9A5-4965-87D1-784C52A33C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1/12/2020</a:t>
            </a:fld>
            <a:endParaRPr lang="en-U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8CC6DA-4283-42C7-B51A-765E6899B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1D7BA3-8D88-4DEC-A3F9-FD03724FF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46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18" Type="http://schemas.openxmlformats.org/officeDocument/2006/relationships/image" Target="../media/image20.jpe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12" Type="http://schemas.openxmlformats.org/officeDocument/2006/relationships/image" Target="../media/image14.jpeg"/><Relationship Id="rId17" Type="http://schemas.openxmlformats.org/officeDocument/2006/relationships/image" Target="../media/image19.jpeg"/><Relationship Id="rId2" Type="http://schemas.openxmlformats.org/officeDocument/2006/relationships/image" Target="../media/image4.jpeg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png"/><Relationship Id="rId15" Type="http://schemas.openxmlformats.org/officeDocument/2006/relationships/image" Target="../media/image17.jp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Relationship Id="rId14" Type="http://schemas.openxmlformats.org/officeDocument/2006/relationships/image" Target="../media/image1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àfics1">
            <a:extLst>
              <a:ext uri="{FF2B5EF4-FFF2-40B4-BE49-F238E27FC236}">
                <a16:creationId xmlns:a16="http://schemas.microsoft.com/office/drawing/2014/main" id="{F793E2C0-F776-4FAE-B22C-2FA5517245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10466" y="-39756"/>
            <a:ext cx="5571067" cy="5571067"/>
          </a:xfrm>
          <a:prstGeom prst="rect">
            <a:avLst/>
          </a:prstGeom>
        </p:spPr>
      </p:pic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CE8B8E62-1DDA-475C-99AA-DC15CBEE9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2964" y="5799034"/>
            <a:ext cx="352646" cy="361071"/>
          </a:xfrm>
          <a:prstGeom prst="rect">
            <a:avLst/>
          </a:prstGeom>
        </p:spPr>
      </p:pic>
      <p:pic>
        <p:nvPicPr>
          <p:cNvPr id="7" name="Imagen 6" descr="Imagen que contiene alimentos, luz&#10;&#10;Descripción generada automáticamente">
            <a:extLst>
              <a:ext uri="{FF2B5EF4-FFF2-40B4-BE49-F238E27FC236}">
                <a16:creationId xmlns:a16="http://schemas.microsoft.com/office/drawing/2014/main" id="{E4E3D60E-6B1E-432C-B607-6AC35780D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4250" y="6210401"/>
            <a:ext cx="390073" cy="390073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239016B-D76C-4E2F-93E5-E5BDA6610551}"/>
              </a:ext>
            </a:extLst>
          </p:cNvPr>
          <p:cNvSpPr txBox="1"/>
          <p:nvPr/>
        </p:nvSpPr>
        <p:spPr>
          <a:xfrm>
            <a:off x="9497121" y="5748738"/>
            <a:ext cx="18689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latin typeface="Aharoni" panose="02010803020104030203" pitchFamily="2" charset="-79"/>
                <a:cs typeface="Aharoni" panose="02010803020104030203" pitchFamily="2" charset="-79"/>
              </a:rPr>
              <a:t>+34 663735344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741D8157-071E-4CE3-B5E4-5AE1E7211A21}"/>
              </a:ext>
            </a:extLst>
          </p:cNvPr>
          <p:cNvSpPr txBox="1"/>
          <p:nvPr/>
        </p:nvSpPr>
        <p:spPr>
          <a:xfrm>
            <a:off x="9488556" y="6220771"/>
            <a:ext cx="27034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Arial Rounded MT Bold" panose="020F0704030504030204" pitchFamily="34" charset="0"/>
                <a:cs typeface="Aharoni" panose="02010803020104030203" pitchFamily="2" charset="-79"/>
              </a:rPr>
              <a:t>@</a:t>
            </a:r>
            <a:r>
              <a:rPr lang="es-ES" dirty="0" err="1">
                <a:latin typeface="Arial Rounded MT Bold" panose="020F0704030504030204" pitchFamily="34" charset="0"/>
                <a:cs typeface="Aharoni" panose="02010803020104030203" pitchFamily="2" charset="-79"/>
              </a:rPr>
              <a:t>topplayperformance</a:t>
            </a:r>
            <a:endParaRPr lang="es-ES" dirty="0"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045118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mujer, bailarín, sostener&#10;&#10;Descripción generada automáticamente">
            <a:extLst>
              <a:ext uri="{FF2B5EF4-FFF2-40B4-BE49-F238E27FC236}">
                <a16:creationId xmlns:a16="http://schemas.microsoft.com/office/drawing/2014/main" id="{FEBF2A35-0F43-4477-8922-5B52C7C8CC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4" b="555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14099780-BC5C-451F-B4CF-0098B8119EB9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solidFill>
                  <a:srgbClr val="FF3399"/>
                </a:solidFill>
                <a:latin typeface="Bauhaus 93" panose="04030905020B02020C02" pitchFamily="82" charset="0"/>
                <a:ea typeface="+mj-ea"/>
                <a:cs typeface="+mj-cs"/>
              </a:rPr>
              <a:t>FLUOR</a:t>
            </a:r>
          </a:p>
        </p:txBody>
      </p:sp>
    </p:spTree>
    <p:extLst>
      <p:ext uri="{BB962C8B-B14F-4D97-AF65-F5344CB8AC3E}">
        <p14:creationId xmlns:p14="http://schemas.microsoft.com/office/powerpoint/2010/main" val="2536815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àfics29">
            <a:extLst>
              <a:ext uri="{FF2B5EF4-FFF2-40B4-BE49-F238E27FC236}">
                <a16:creationId xmlns:a16="http://schemas.microsoft.com/office/drawing/2014/main" id="{0C1BB839-3976-45EC-8C5C-28FC32DEB46C}"/>
              </a:ext>
            </a:extLst>
          </p:cNvPr>
          <p:cNvPicPr/>
          <p:nvPr/>
        </p:nvPicPr>
        <p:blipFill rotWithShape="1">
          <a:blip r:embed="rId2"/>
          <a:srcRect t="544" b="33206"/>
          <a:stretch/>
        </p:blipFill>
        <p:spPr>
          <a:xfrm>
            <a:off x="991027" y="956945"/>
            <a:ext cx="4944107" cy="4944110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3" name="Imagen 2" descr="Imagen que contiene persona, hombre, parado, mujer&#10;&#10;Descripción generada automáticamente">
            <a:extLst>
              <a:ext uri="{FF2B5EF4-FFF2-40B4-BE49-F238E27FC236}">
                <a16:creationId xmlns:a16="http://schemas.microsoft.com/office/drawing/2014/main" id="{C909C257-E1B6-4170-B253-18023792BF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 r="29999" b="-1"/>
          <a:stretch/>
        </p:blipFill>
        <p:spPr>
          <a:xfrm>
            <a:off x="6256867" y="956945"/>
            <a:ext cx="4944107" cy="4944110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25E763-93BA-448F-AD81-FCC0C579EC88}"/>
              </a:ext>
            </a:extLst>
          </p:cNvPr>
          <p:cNvSpPr txBox="1"/>
          <p:nvPr/>
        </p:nvSpPr>
        <p:spPr>
          <a:xfrm>
            <a:off x="5303520" y="492369"/>
            <a:ext cx="21664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latin typeface="Bauhaus 93" panose="04030905020B02020C02" pitchFamily="82" charset="0"/>
              </a:rPr>
              <a:t>MAFIA</a:t>
            </a:r>
          </a:p>
        </p:txBody>
      </p:sp>
    </p:spTree>
    <p:extLst>
      <p:ext uri="{BB962C8B-B14F-4D97-AF65-F5344CB8AC3E}">
        <p14:creationId xmlns:p14="http://schemas.microsoft.com/office/powerpoint/2010/main" val="3372228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hombre, parado, sostener, joven&#10;&#10;Descripción generada automáticamente">
            <a:extLst>
              <a:ext uri="{FF2B5EF4-FFF2-40B4-BE49-F238E27FC236}">
                <a16:creationId xmlns:a16="http://schemas.microsoft.com/office/drawing/2014/main" id="{FA68E5FD-F829-42DB-AEFD-91424F0CF1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" r="3179" b="-2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B6B92647-C15C-4C88-828D-9F423245C14F}"/>
              </a:ext>
            </a:extLst>
          </p:cNvPr>
          <p:cNvSpPr txBox="1"/>
          <p:nvPr/>
        </p:nvSpPr>
        <p:spPr>
          <a:xfrm>
            <a:off x="0" y="-7619"/>
            <a:ext cx="3555866" cy="830997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4800" dirty="0">
                <a:solidFill>
                  <a:schemeClr val="accent2">
                    <a:lumMod val="50000"/>
                  </a:schemeClr>
                </a:solidFill>
                <a:latin typeface="Bauhaus 93" panose="04030905020B02020C02" pitchFamily="82" charset="0"/>
              </a:rPr>
              <a:t>PREDATOR</a:t>
            </a:r>
          </a:p>
        </p:txBody>
      </p:sp>
    </p:spTree>
    <p:extLst>
      <p:ext uri="{BB962C8B-B14F-4D97-AF65-F5344CB8AC3E}">
        <p14:creationId xmlns:p14="http://schemas.microsoft.com/office/powerpoint/2010/main" val="1983764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hombre, amarillo, parado&#10;&#10;Descripción generada automáticamente">
            <a:extLst>
              <a:ext uri="{FF2B5EF4-FFF2-40B4-BE49-F238E27FC236}">
                <a16:creationId xmlns:a16="http://schemas.microsoft.com/office/drawing/2014/main" id="{43188BDD-421D-45F0-B967-15483E6A40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96" b="7780"/>
          <a:stretch/>
        </p:blipFill>
        <p:spPr>
          <a:xfrm>
            <a:off x="0" y="0"/>
            <a:ext cx="12192000" cy="6003842"/>
          </a:xfrm>
          <a:custGeom>
            <a:avLst/>
            <a:gdLst>
              <a:gd name="connsiteX0" fmla="*/ 0 w 12187427"/>
              <a:gd name="connsiteY0" fmla="*/ 0 h 6003852"/>
              <a:gd name="connsiteX1" fmla="*/ 12187427 w 12187427"/>
              <a:gd name="connsiteY1" fmla="*/ 0 h 6003852"/>
              <a:gd name="connsiteX2" fmla="*/ 12187427 w 12187427"/>
              <a:gd name="connsiteY2" fmla="*/ 4772371 h 6003852"/>
              <a:gd name="connsiteX3" fmla="*/ 11865111 w 12187427"/>
              <a:gd name="connsiteY3" fmla="*/ 4913285 h 6003852"/>
              <a:gd name="connsiteX4" fmla="*/ 6096000 w 12187427"/>
              <a:gd name="connsiteY4" fmla="*/ 6003852 h 6003852"/>
              <a:gd name="connsiteX5" fmla="*/ 3601 w 12187427"/>
              <a:gd name="connsiteY5" fmla="*/ 4771946 h 6003852"/>
              <a:gd name="connsiteX6" fmla="*/ 0 w 12187427"/>
              <a:gd name="connsiteY6" fmla="*/ 4770223 h 6003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7427" h="6003852">
                <a:moveTo>
                  <a:pt x="0" y="0"/>
                </a:moveTo>
                <a:lnTo>
                  <a:pt x="12187427" y="0"/>
                </a:lnTo>
                <a:lnTo>
                  <a:pt x="12187427" y="4772371"/>
                </a:lnTo>
                <a:lnTo>
                  <a:pt x="11865111" y="4913285"/>
                </a:lnTo>
                <a:cubicBezTo>
                  <a:pt x="10225213" y="5601147"/>
                  <a:pt x="8237833" y="6003852"/>
                  <a:pt x="6096000" y="6003852"/>
                </a:cubicBezTo>
                <a:cubicBezTo>
                  <a:pt x="3811379" y="6003852"/>
                  <a:pt x="1702489" y="5545663"/>
                  <a:pt x="3601" y="4771946"/>
                </a:cubicBezTo>
                <a:lnTo>
                  <a:pt x="0" y="4770223"/>
                </a:lnTo>
                <a:close/>
              </a:path>
            </a:pathLst>
          </a:cu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F4F80F-495B-46E8-A981-EB8B28D1CE5B}"/>
              </a:ext>
            </a:extLst>
          </p:cNvPr>
          <p:cNvSpPr txBox="1"/>
          <p:nvPr/>
        </p:nvSpPr>
        <p:spPr>
          <a:xfrm>
            <a:off x="4960091" y="6088559"/>
            <a:ext cx="29178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latin typeface="Bauhaus 93" panose="04030905020B02020C02" pitchFamily="82" charset="0"/>
              </a:rPr>
              <a:t>CIRCUS</a:t>
            </a:r>
          </a:p>
        </p:txBody>
      </p:sp>
    </p:spTree>
    <p:extLst>
      <p:ext uri="{BB962C8B-B14F-4D97-AF65-F5344CB8AC3E}">
        <p14:creationId xmlns:p14="http://schemas.microsoft.com/office/powerpoint/2010/main" val="4224227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ersona, hombre, etapa, parado&#10;&#10;Descripción generada automáticamente">
            <a:extLst>
              <a:ext uri="{FF2B5EF4-FFF2-40B4-BE49-F238E27FC236}">
                <a16:creationId xmlns:a16="http://schemas.microsoft.com/office/drawing/2014/main" id="{F8EC08EC-8F4D-4E8D-BF40-135D713E1E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1" r="4169"/>
          <a:stretch/>
        </p:blipFill>
        <p:spPr>
          <a:xfrm>
            <a:off x="3793813" y="744344"/>
            <a:ext cx="4627646" cy="4627648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Imagen 4" descr="Imagen que contiene persona, tabla, sostener, vistiendo&#10;&#10;Descripción generada automáticamente">
            <a:extLst>
              <a:ext uri="{FF2B5EF4-FFF2-40B4-BE49-F238E27FC236}">
                <a16:creationId xmlns:a16="http://schemas.microsoft.com/office/drawing/2014/main" id="{5536F9BC-C6FF-4885-BC9A-5F476CB4DF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" r="24934" b="-2"/>
          <a:stretch/>
        </p:blipFill>
        <p:spPr>
          <a:xfrm>
            <a:off x="1319706" y="1757695"/>
            <a:ext cx="2590737" cy="2926956"/>
          </a:xfrm>
          <a:custGeom>
            <a:avLst/>
            <a:gdLst>
              <a:gd name="connsiteX0" fmla="*/ 1463478 w 2590737"/>
              <a:gd name="connsiteY0" fmla="*/ 0 h 2926956"/>
              <a:gd name="connsiteX1" fmla="*/ 2498313 w 2590737"/>
              <a:gd name="connsiteY1" fmla="*/ 428643 h 2926956"/>
              <a:gd name="connsiteX2" fmla="*/ 2501029 w 2590737"/>
              <a:gd name="connsiteY2" fmla="*/ 431631 h 2926956"/>
              <a:gd name="connsiteX3" fmla="*/ 2445696 w 2590737"/>
              <a:gd name="connsiteY3" fmla="*/ 582811 h 2926956"/>
              <a:gd name="connsiteX4" fmla="*/ 2335437 w 2590737"/>
              <a:gd name="connsiteY4" fmla="*/ 1312109 h 2926956"/>
              <a:gd name="connsiteX5" fmla="*/ 2528166 w 2590737"/>
              <a:gd name="connsiteY5" fmla="*/ 2266732 h 2926956"/>
              <a:gd name="connsiteX6" fmla="*/ 2590737 w 2590737"/>
              <a:gd name="connsiteY6" fmla="*/ 2396622 h 2926956"/>
              <a:gd name="connsiteX7" fmla="*/ 2498313 w 2590737"/>
              <a:gd name="connsiteY7" fmla="*/ 2498313 h 2926956"/>
              <a:gd name="connsiteX8" fmla="*/ 1463478 w 2590737"/>
              <a:gd name="connsiteY8" fmla="*/ 2926956 h 2926956"/>
              <a:gd name="connsiteX9" fmla="*/ 0 w 2590737"/>
              <a:gd name="connsiteY9" fmla="*/ 1463478 h 2926956"/>
              <a:gd name="connsiteX10" fmla="*/ 1463478 w 2590737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3" name="Imagen 2" descr="Imagen que contiene persona, parado, viendo, frente&#10;&#10;Descripción generada automáticamente">
            <a:extLst>
              <a:ext uri="{FF2B5EF4-FFF2-40B4-BE49-F238E27FC236}">
                <a16:creationId xmlns:a16="http://schemas.microsoft.com/office/drawing/2014/main" id="{EBFA8DF7-726F-463E-B458-819FC2165F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6" r="23104" b="-3"/>
          <a:stretch/>
        </p:blipFill>
        <p:spPr>
          <a:xfrm>
            <a:off x="8297994" y="1757695"/>
            <a:ext cx="2577829" cy="2926956"/>
          </a:xfrm>
          <a:custGeom>
            <a:avLst/>
            <a:gdLst>
              <a:gd name="connsiteX0" fmla="*/ 1114351 w 2577829"/>
              <a:gd name="connsiteY0" fmla="*/ 0 h 2926956"/>
              <a:gd name="connsiteX1" fmla="*/ 2577829 w 2577829"/>
              <a:gd name="connsiteY1" fmla="*/ 1463478 h 2926956"/>
              <a:gd name="connsiteX2" fmla="*/ 1114351 w 2577829"/>
              <a:gd name="connsiteY2" fmla="*/ 2926956 h 2926956"/>
              <a:gd name="connsiteX3" fmla="*/ 79516 w 2577829"/>
              <a:gd name="connsiteY3" fmla="*/ 2498313 h 2926956"/>
              <a:gd name="connsiteX4" fmla="*/ 0 w 2577829"/>
              <a:gd name="connsiteY4" fmla="*/ 2410824 h 2926956"/>
              <a:gd name="connsiteX5" fmla="*/ 69413 w 2577829"/>
              <a:gd name="connsiteY5" fmla="*/ 2266732 h 2926956"/>
              <a:gd name="connsiteX6" fmla="*/ 262142 w 2577829"/>
              <a:gd name="connsiteY6" fmla="*/ 1312109 h 2926956"/>
              <a:gd name="connsiteX7" fmla="*/ 151883 w 2577829"/>
              <a:gd name="connsiteY7" fmla="*/ 582811 h 2926956"/>
              <a:gd name="connsiteX8" fmla="*/ 91478 w 2577829"/>
              <a:gd name="connsiteY8" fmla="*/ 417771 h 2926956"/>
              <a:gd name="connsiteX9" fmla="*/ 183443 w 2577829"/>
              <a:gd name="connsiteY9" fmla="*/ 334187 h 2926956"/>
              <a:gd name="connsiteX10" fmla="*/ 1114351 w 2577829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2DC3DFF-3A04-4202-897A-9381B136DFE2}"/>
              </a:ext>
            </a:extLst>
          </p:cNvPr>
          <p:cNvSpPr txBox="1"/>
          <p:nvPr/>
        </p:nvSpPr>
        <p:spPr>
          <a:xfrm>
            <a:off x="4810539" y="5486401"/>
            <a:ext cx="2833519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92D050"/>
                </a:solidFill>
                <a:latin typeface="Bauhaus 93" panose="04030905020B02020C02" pitchFamily="82" charset="0"/>
              </a:rPr>
              <a:t>FREE LOVE</a:t>
            </a:r>
          </a:p>
        </p:txBody>
      </p:sp>
    </p:spTree>
    <p:extLst>
      <p:ext uri="{BB962C8B-B14F-4D97-AF65-F5344CB8AC3E}">
        <p14:creationId xmlns:p14="http://schemas.microsoft.com/office/powerpoint/2010/main" val="14487501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mujer, tabla, cuarto&#10;&#10;Descripción generada automáticamente">
            <a:extLst>
              <a:ext uri="{FF2B5EF4-FFF2-40B4-BE49-F238E27FC236}">
                <a16:creationId xmlns:a16="http://schemas.microsoft.com/office/drawing/2014/main" id="{8A52179A-9DEF-4BAB-8CC6-BC193C7852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26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34499E7F-0587-4092-A43D-50C6D744CA3D}"/>
              </a:ext>
            </a:extLst>
          </p:cNvPr>
          <p:cNvSpPr txBox="1"/>
          <p:nvPr/>
        </p:nvSpPr>
        <p:spPr>
          <a:xfrm>
            <a:off x="156629" y="110095"/>
            <a:ext cx="19800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dirty="0">
                <a:latin typeface="Bauhaus 93" panose="04030905020B02020C02" pitchFamily="82" charset="0"/>
              </a:rPr>
              <a:t>TABOO</a:t>
            </a:r>
          </a:p>
        </p:txBody>
      </p:sp>
    </p:spTree>
    <p:extLst>
      <p:ext uri="{BB962C8B-B14F-4D97-AF65-F5344CB8AC3E}">
        <p14:creationId xmlns:p14="http://schemas.microsoft.com/office/powerpoint/2010/main" val="1586394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persona, juguete, viendo&#10;&#10;Descripción generada automáticamente">
            <a:extLst>
              <a:ext uri="{FF2B5EF4-FFF2-40B4-BE49-F238E27FC236}">
                <a16:creationId xmlns:a16="http://schemas.microsoft.com/office/drawing/2014/main" id="{22020200-A10C-4349-A163-4015419E4D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9" b="-2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E5DEC5C-B8BE-479C-91EA-3C8AA6682D8C}"/>
              </a:ext>
            </a:extLst>
          </p:cNvPr>
          <p:cNvSpPr txBox="1"/>
          <p:nvPr/>
        </p:nvSpPr>
        <p:spPr>
          <a:xfrm>
            <a:off x="0" y="142460"/>
            <a:ext cx="3860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FFFF00"/>
                </a:solidFill>
                <a:latin typeface="Bauhaus 93" panose="04030905020B02020C02" pitchFamily="82" charset="0"/>
              </a:rPr>
              <a:t>BEACH PARTY</a:t>
            </a:r>
          </a:p>
        </p:txBody>
      </p:sp>
    </p:spTree>
    <p:extLst>
      <p:ext uri="{BB962C8B-B14F-4D97-AF65-F5344CB8AC3E}">
        <p14:creationId xmlns:p14="http://schemas.microsoft.com/office/powerpoint/2010/main" val="1948547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19903B01-DEB3-4213-B63E-99A6E0F4E865}"/>
              </a:ext>
            </a:extLst>
          </p:cNvPr>
          <p:cNvSpPr txBox="1"/>
          <p:nvPr/>
        </p:nvSpPr>
        <p:spPr>
          <a:xfrm>
            <a:off x="6804685" y="3353057"/>
            <a:ext cx="4481477" cy="1893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rgbClr val="000000"/>
                </a:solidFill>
                <a:latin typeface="Bauhaus 93" panose="04030905020B02020C02" pitchFamily="82" charset="0"/>
                <a:ea typeface="+mj-ea"/>
                <a:cs typeface="+mj-cs"/>
              </a:rPr>
              <a:t>HALLOWEEN</a:t>
            </a:r>
          </a:p>
        </p:txBody>
      </p:sp>
      <p:pic>
        <p:nvPicPr>
          <p:cNvPr id="5" name="Imagen 4" descr="Imagen que contiene persona, exterior, hombre, foto&#10;&#10;Descripción generada automáticamente">
            <a:extLst>
              <a:ext uri="{FF2B5EF4-FFF2-40B4-BE49-F238E27FC236}">
                <a16:creationId xmlns:a16="http://schemas.microsoft.com/office/drawing/2014/main" id="{E166C316-2BBF-4B60-816A-2D25AF9DE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6" r="1851" b="4"/>
          <a:stretch/>
        </p:blipFill>
        <p:spPr>
          <a:xfrm>
            <a:off x="20" y="4310923"/>
            <a:ext cx="3083422" cy="2547077"/>
          </a:xfrm>
          <a:custGeom>
            <a:avLst/>
            <a:gdLst>
              <a:gd name="connsiteX0" fmla="*/ 1464476 w 3083442"/>
              <a:gd name="connsiteY0" fmla="*/ 0 h 2547077"/>
              <a:gd name="connsiteX1" fmla="*/ 3083442 w 3083442"/>
              <a:gd name="connsiteY1" fmla="*/ 1618966 h 2547077"/>
              <a:gd name="connsiteX2" fmla="*/ 2806948 w 3083442"/>
              <a:gd name="connsiteY2" fmla="*/ 2524145 h 2547077"/>
              <a:gd name="connsiteX3" fmla="*/ 2789800 w 3083442"/>
              <a:gd name="connsiteY3" fmla="*/ 2547077 h 2547077"/>
              <a:gd name="connsiteX4" fmla="*/ 139152 w 3083442"/>
              <a:gd name="connsiteY4" fmla="*/ 2547077 h 2547077"/>
              <a:gd name="connsiteX5" fmla="*/ 122004 w 3083442"/>
              <a:gd name="connsiteY5" fmla="*/ 2524145 h 2547077"/>
              <a:gd name="connsiteX6" fmla="*/ 40911 w 3083442"/>
              <a:gd name="connsiteY6" fmla="*/ 2390661 h 2547077"/>
              <a:gd name="connsiteX7" fmla="*/ 0 w 3083442"/>
              <a:gd name="connsiteY7" fmla="*/ 2305737 h 2547077"/>
              <a:gd name="connsiteX8" fmla="*/ 0 w 3083442"/>
              <a:gd name="connsiteY8" fmla="*/ 932195 h 2547077"/>
              <a:gd name="connsiteX9" fmla="*/ 40911 w 3083442"/>
              <a:gd name="connsiteY9" fmla="*/ 847271 h 2547077"/>
              <a:gd name="connsiteX10" fmla="*/ 1464476 w 3083442"/>
              <a:gd name="connsiteY10" fmla="*/ 0 h 254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9" name="gràfics8">
            <a:extLst>
              <a:ext uri="{FF2B5EF4-FFF2-40B4-BE49-F238E27FC236}">
                <a16:creationId xmlns:a16="http://schemas.microsoft.com/office/drawing/2014/main" id="{89F8B379-8005-4331-9B12-B0C0A8AE0A71}"/>
              </a:ext>
            </a:extLst>
          </p:cNvPr>
          <p:cNvPicPr/>
          <p:nvPr/>
        </p:nvPicPr>
        <p:blipFill rotWithShape="1">
          <a:blip r:embed="rId3">
            <a:alphaModFix/>
          </a:blip>
          <a:srcRect t="7252" b="21249"/>
          <a:stretch/>
        </p:blipFill>
        <p:spPr>
          <a:xfrm>
            <a:off x="3532736" y="2984162"/>
            <a:ext cx="2555402" cy="2555402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13" name="gràfics9">
            <a:extLst>
              <a:ext uri="{FF2B5EF4-FFF2-40B4-BE49-F238E27FC236}">
                <a16:creationId xmlns:a16="http://schemas.microsoft.com/office/drawing/2014/main" id="{744BC1DE-AC8E-4018-9594-C9A9194D08DD}"/>
              </a:ext>
            </a:extLst>
          </p:cNvPr>
          <p:cNvPicPr/>
          <p:nvPr/>
        </p:nvPicPr>
        <p:blipFill rotWithShape="1">
          <a:blip r:embed="rId4">
            <a:alphaModFix/>
          </a:blip>
          <a:srcRect l="11466" r="4" b="4"/>
          <a:stretch/>
        </p:blipFill>
        <p:spPr>
          <a:xfrm>
            <a:off x="1" y="1"/>
            <a:ext cx="3943111" cy="3318096"/>
          </a:xfrm>
          <a:custGeom>
            <a:avLst/>
            <a:gdLst>
              <a:gd name="connsiteX0" fmla="*/ 73119 w 3943111"/>
              <a:gd name="connsiteY0" fmla="*/ 0 h 3318096"/>
              <a:gd name="connsiteX1" fmla="*/ 3572026 w 3943111"/>
              <a:gd name="connsiteY1" fmla="*/ 0 h 3318096"/>
              <a:gd name="connsiteX2" fmla="*/ 3580957 w 3943111"/>
              <a:gd name="connsiteY2" fmla="*/ 11944 h 3318096"/>
              <a:gd name="connsiteX3" fmla="*/ 3943111 w 3943111"/>
              <a:gd name="connsiteY3" fmla="*/ 1197557 h 3318096"/>
              <a:gd name="connsiteX4" fmla="*/ 1822572 w 3943111"/>
              <a:gd name="connsiteY4" fmla="*/ 3318096 h 3318096"/>
              <a:gd name="connsiteX5" fmla="*/ 64188 w 3943111"/>
              <a:gd name="connsiteY5" fmla="*/ 2383171 h 3318096"/>
              <a:gd name="connsiteX6" fmla="*/ 0 w 3943111"/>
              <a:gd name="connsiteY6" fmla="*/ 2277515 h 3318096"/>
              <a:gd name="connsiteX7" fmla="*/ 0 w 3943111"/>
              <a:gd name="connsiteY7" fmla="*/ 117600 h 3318096"/>
              <a:gd name="connsiteX8" fmla="*/ 64188 w 3943111"/>
              <a:gd name="connsiteY8" fmla="*/ 11944 h 3318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659009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ersona, mujer, vistiendo, sostener&#10;&#10;Descripción generada automáticamente">
            <a:extLst>
              <a:ext uri="{FF2B5EF4-FFF2-40B4-BE49-F238E27FC236}">
                <a16:creationId xmlns:a16="http://schemas.microsoft.com/office/drawing/2014/main" id="{B57723DB-32E1-4337-8B7E-BCFF1232E7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9" b="-2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D19C277-2CBF-49BA-A328-A33BB5A173EA}"/>
              </a:ext>
            </a:extLst>
          </p:cNvPr>
          <p:cNvSpPr txBox="1"/>
          <p:nvPr/>
        </p:nvSpPr>
        <p:spPr>
          <a:xfrm>
            <a:off x="0" y="0"/>
            <a:ext cx="32928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800" dirty="0">
                <a:solidFill>
                  <a:srgbClr val="FF0000"/>
                </a:solidFill>
                <a:latin typeface="Bauhaus 93" panose="04030905020B02020C02" pitchFamily="82" charset="0"/>
              </a:rPr>
              <a:t>CHRISTMAS</a:t>
            </a:r>
          </a:p>
        </p:txBody>
      </p:sp>
    </p:spTree>
    <p:extLst>
      <p:ext uri="{BB962C8B-B14F-4D97-AF65-F5344CB8AC3E}">
        <p14:creationId xmlns:p14="http://schemas.microsoft.com/office/powerpoint/2010/main" val="615627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persona, interior, sostener, tabla&#10;&#10;Descripción generada automáticamente">
            <a:extLst>
              <a:ext uri="{FF2B5EF4-FFF2-40B4-BE49-F238E27FC236}">
                <a16:creationId xmlns:a16="http://schemas.microsoft.com/office/drawing/2014/main" id="{99FE4A65-16F2-4195-A0CE-92249063A7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 r="4319"/>
          <a:stretch/>
        </p:blipFill>
        <p:spPr>
          <a:xfrm>
            <a:off x="-182887" y="-164595"/>
            <a:ext cx="6447707" cy="4622292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3" name="Imagen 2" descr="Imagen que contiene persona, mujer, hombre, sostener&#10;&#10;Descripción generada automáticamente">
            <a:extLst>
              <a:ext uri="{FF2B5EF4-FFF2-40B4-BE49-F238E27FC236}">
                <a16:creationId xmlns:a16="http://schemas.microsoft.com/office/drawing/2014/main" id="{0FA31E2B-79E4-445A-AE1D-60D87DCA98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5" r="-2" b="5323"/>
          <a:stretch/>
        </p:blipFill>
        <p:spPr>
          <a:xfrm>
            <a:off x="-186572" y="3184611"/>
            <a:ext cx="6447707" cy="3845519"/>
          </a:xfrm>
          <a:prstGeom prst="rect">
            <a:avLst/>
          </a:prstGeom>
          <a:effectLst>
            <a:softEdge rad="533400"/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FA029B3-2BA5-4185-8C32-5DE8DA54E2EC}"/>
              </a:ext>
            </a:extLst>
          </p:cNvPr>
          <p:cNvSpPr txBox="1"/>
          <p:nvPr/>
        </p:nvSpPr>
        <p:spPr>
          <a:xfrm>
            <a:off x="6814658" y="2995622"/>
            <a:ext cx="4820134" cy="16356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rgbClr val="FF0000"/>
                </a:solidFill>
                <a:latin typeface="Bauhaus 93" panose="04030905020B02020C02" pitchFamily="82" charset="0"/>
                <a:ea typeface="+mj-ea"/>
                <a:cs typeface="+mj-cs"/>
              </a:rPr>
              <a:t>VALENTINE’S DAY</a:t>
            </a:r>
          </a:p>
        </p:txBody>
      </p:sp>
    </p:spTree>
    <p:extLst>
      <p:ext uri="{BB962C8B-B14F-4D97-AF65-F5344CB8AC3E}">
        <p14:creationId xmlns:p14="http://schemas.microsoft.com/office/powerpoint/2010/main" val="1645984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1E8C22B-8EB7-4EAF-A53F-E0B2395603A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49" y="752768"/>
            <a:ext cx="1047750" cy="104775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C84F727-FD72-40AD-A3BF-95B805A0B7E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t="3312" r="13934"/>
          <a:stretch/>
        </p:blipFill>
        <p:spPr bwMode="auto">
          <a:xfrm>
            <a:off x="1929202" y="752767"/>
            <a:ext cx="1511300" cy="1114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8106D72-6853-4E14-9E54-14801258108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4" t="-16" r="29754" b="9494"/>
          <a:stretch/>
        </p:blipFill>
        <p:spPr bwMode="auto">
          <a:xfrm>
            <a:off x="3747207" y="255931"/>
            <a:ext cx="1511300" cy="17174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6916072-BC2A-4F38-ACEF-BC1975FA4972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1" r="6250"/>
          <a:stretch/>
        </p:blipFill>
        <p:spPr bwMode="auto">
          <a:xfrm>
            <a:off x="5302103" y="752767"/>
            <a:ext cx="1562881" cy="16111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áfico 22">
            <a:extLst>
              <a:ext uri="{FF2B5EF4-FFF2-40B4-BE49-F238E27FC236}">
                <a16:creationId xmlns:a16="http://schemas.microsoft.com/office/drawing/2014/main" id="{40C40444-B8A1-475D-8D32-D1373DA3841C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71689" y="1196377"/>
            <a:ext cx="1795780" cy="7239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A853205-DCCA-49E1-8E69-3A4D1B5C0468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3" t="-1" r="18998" b="-5198"/>
          <a:stretch/>
        </p:blipFill>
        <p:spPr bwMode="auto">
          <a:xfrm>
            <a:off x="9180048" y="820837"/>
            <a:ext cx="2019300" cy="1543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n 18" descr="Imagen que contiene árbol, palmera, planta, paraguas&#10;&#10;Descripción generada automáticamente">
            <a:extLst>
              <a:ext uri="{FF2B5EF4-FFF2-40B4-BE49-F238E27FC236}">
                <a16:creationId xmlns:a16="http://schemas.microsoft.com/office/drawing/2014/main" id="{B2B9D2FA-3DF1-4DF9-B2AA-F1F6CB6CB633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875" y="2477943"/>
            <a:ext cx="1895475" cy="189547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0BA025B3-CFCD-48FB-8CAA-24B2BB67692C}"/>
              </a:ext>
            </a:extLst>
          </p:cNvPr>
          <p:cNvSpPr txBox="1"/>
          <p:nvPr/>
        </p:nvSpPr>
        <p:spPr>
          <a:xfrm>
            <a:off x="441248" y="71265"/>
            <a:ext cx="2999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>
                <a:latin typeface="Bauhaus 93" panose="04030905020B02020C02" pitchFamily="82" charset="0"/>
                <a:cs typeface="Aharoni" panose="020B0604020202020204" pitchFamily="2" charset="-79"/>
              </a:rPr>
              <a:t>we</a:t>
            </a:r>
            <a:r>
              <a:rPr lang="es-ES" dirty="0">
                <a:latin typeface="Bauhaus 93" panose="04030905020B02020C02" pitchFamily="82" charset="0"/>
                <a:cs typeface="Aharoni" panose="020B0604020202020204" pitchFamily="2" charset="-79"/>
              </a:rPr>
              <a:t> </a:t>
            </a:r>
            <a:r>
              <a:rPr lang="es-ES" dirty="0" err="1">
                <a:latin typeface="Bauhaus 93" panose="04030905020B02020C02" pitchFamily="82" charset="0"/>
                <a:cs typeface="Aharoni" panose="020B0604020202020204" pitchFamily="2" charset="-79"/>
              </a:rPr>
              <a:t>have</a:t>
            </a:r>
            <a:r>
              <a:rPr lang="es-ES" dirty="0">
                <a:latin typeface="Bauhaus 93" panose="04030905020B02020C02" pitchFamily="82" charset="0"/>
                <a:cs typeface="Aharoni" panose="020B0604020202020204" pitchFamily="2" charset="-79"/>
              </a:rPr>
              <a:t> </a:t>
            </a:r>
            <a:r>
              <a:rPr lang="es-ES" dirty="0" err="1">
                <a:latin typeface="Bauhaus 93" panose="04030905020B02020C02" pitchFamily="82" charset="0"/>
                <a:cs typeface="Aharoni" panose="020B0604020202020204" pitchFamily="2" charset="-79"/>
              </a:rPr>
              <a:t>worked</a:t>
            </a:r>
            <a:r>
              <a:rPr lang="es-ES" dirty="0">
                <a:latin typeface="Bauhaus 93" panose="04030905020B02020C02" pitchFamily="82" charset="0"/>
                <a:cs typeface="Aharoni" panose="020B0604020202020204" pitchFamily="2" charset="-79"/>
              </a:rPr>
              <a:t> to…</a:t>
            </a:r>
          </a:p>
        </p:txBody>
      </p:sp>
      <p:pic>
        <p:nvPicPr>
          <p:cNvPr id="21" name="Imagen 20" descr="Imagen que contiene interior, techo, persona, fase&#10;&#10;Descripción generada automáticamente">
            <a:extLst>
              <a:ext uri="{FF2B5EF4-FFF2-40B4-BE49-F238E27FC236}">
                <a16:creationId xmlns:a16="http://schemas.microsoft.com/office/drawing/2014/main" id="{22A9152B-34F6-4A43-A6DA-ECB4D82A0821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012" y="2477944"/>
            <a:ext cx="1895475" cy="1895475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71D6EEEA-0268-47D0-BB02-C636E5E98C57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7" y="2477944"/>
            <a:ext cx="1696694" cy="1895475"/>
          </a:xfrm>
          <a:prstGeom prst="rect">
            <a:avLst/>
          </a:prstGeom>
        </p:spPr>
      </p:pic>
      <p:pic>
        <p:nvPicPr>
          <p:cNvPr id="25" name="Imagen 24" descr="Imagen que contiene persona, multitud, personas, exterior&#10;&#10;Descripción generada automáticamente">
            <a:extLst>
              <a:ext uri="{FF2B5EF4-FFF2-40B4-BE49-F238E27FC236}">
                <a16:creationId xmlns:a16="http://schemas.microsoft.com/office/drawing/2014/main" id="{DFEB592C-B026-4297-9FD3-5260A68C33EE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334" y="2477942"/>
            <a:ext cx="1895475" cy="1895477"/>
          </a:xfrm>
          <a:prstGeom prst="rect">
            <a:avLst/>
          </a:prstGeom>
        </p:spPr>
      </p:pic>
      <p:pic>
        <p:nvPicPr>
          <p:cNvPr id="27" name="Imagen 26" descr="Imagen que contiene suelo, edificio, exterior, verde&#10;&#10;Descripción generada automáticamente">
            <a:extLst>
              <a:ext uri="{FF2B5EF4-FFF2-40B4-BE49-F238E27FC236}">
                <a16:creationId xmlns:a16="http://schemas.microsoft.com/office/drawing/2014/main" id="{001CB46A-D165-4DA6-A966-16ACE770A87A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579" y="2477942"/>
            <a:ext cx="1895475" cy="1895477"/>
          </a:xfrm>
          <a:prstGeom prst="rect">
            <a:avLst/>
          </a:prstGeom>
        </p:spPr>
      </p:pic>
      <p:pic>
        <p:nvPicPr>
          <p:cNvPr id="29" name="Imagen 28" descr="Imagen que contiene palmera, texto&#10;&#10;Descripción generada automáticamente">
            <a:extLst>
              <a:ext uri="{FF2B5EF4-FFF2-40B4-BE49-F238E27FC236}">
                <a16:creationId xmlns:a16="http://schemas.microsoft.com/office/drawing/2014/main" id="{8D83167B-E4DC-4616-9CE8-39119BBBB6D0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7742" y="2477943"/>
            <a:ext cx="1895475" cy="189547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EEF6CD2B-55DA-4397-B13B-6BCED58F2555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21" y="4400107"/>
            <a:ext cx="2070393" cy="2248347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767403B4-CD98-4788-8BFC-D8EC46F73988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292" y="4728155"/>
            <a:ext cx="1767904" cy="1744548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D0384360-B8F9-42FE-9396-CA3A965E168E}"/>
              </a:ext>
            </a:extLst>
          </p:cNvPr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039" y="4547917"/>
            <a:ext cx="2070393" cy="2100537"/>
          </a:xfrm>
          <a:prstGeom prst="rect">
            <a:avLst/>
          </a:prstGeom>
        </p:spPr>
      </p:pic>
      <p:pic>
        <p:nvPicPr>
          <p:cNvPr id="33" name="Imagen 32" descr="Imagen que contiene flor, planta&#10;&#10;Descripción generada automáticamente">
            <a:extLst>
              <a:ext uri="{FF2B5EF4-FFF2-40B4-BE49-F238E27FC236}">
                <a16:creationId xmlns:a16="http://schemas.microsoft.com/office/drawing/2014/main" id="{09C01CBB-368F-4C27-B226-7AF59FA14401}"/>
              </a:ext>
            </a:extLst>
          </p:cNvPr>
          <p:cNvPicPr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364" y="4543429"/>
            <a:ext cx="2012560" cy="210502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D94B1B69-C268-4AE9-BFFC-EEBE784DEC10}"/>
              </a:ext>
            </a:extLst>
          </p:cNvPr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60" y="4535205"/>
            <a:ext cx="1895476" cy="2113249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600F2409-2668-4FDC-8653-237E3B664409}"/>
              </a:ext>
            </a:extLst>
          </p:cNvPr>
          <p:cNvSpPr txBox="1"/>
          <p:nvPr/>
        </p:nvSpPr>
        <p:spPr>
          <a:xfrm>
            <a:off x="10464189" y="522115"/>
            <a:ext cx="1562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latin typeface="Bauhaus 93" panose="04030905020B02020C02" pitchFamily="82" charset="0"/>
              </a:rPr>
              <a:t>and more…</a:t>
            </a:r>
          </a:p>
        </p:txBody>
      </p:sp>
    </p:spTree>
    <p:extLst>
      <p:ext uri="{BB962C8B-B14F-4D97-AF65-F5344CB8AC3E}">
        <p14:creationId xmlns:p14="http://schemas.microsoft.com/office/powerpoint/2010/main" val="1277742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EF7384D6-6569-40DE-A1E2-770FE127D310}"/>
              </a:ext>
            </a:extLst>
          </p:cNvPr>
          <p:cNvSpPr txBox="1"/>
          <p:nvPr/>
        </p:nvSpPr>
        <p:spPr>
          <a:xfrm>
            <a:off x="6230271" y="3794336"/>
            <a:ext cx="5242259" cy="192225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rgbClr val="00B0F0"/>
                </a:solidFill>
                <a:latin typeface="Bauhaus 93" panose="04030905020B02020C02" pitchFamily="82" charset="0"/>
                <a:ea typeface="+mj-ea"/>
                <a:cs typeface="+mj-cs"/>
              </a:rPr>
              <a:t>UNICORNS &amp; SWANS</a:t>
            </a:r>
          </a:p>
        </p:txBody>
      </p:sp>
      <p:pic>
        <p:nvPicPr>
          <p:cNvPr id="10" name="Imagen 9" descr="Imagen que contiene tabla, parado, hombre, agua&#10;&#10;Descripción generada automáticamente">
            <a:extLst>
              <a:ext uri="{FF2B5EF4-FFF2-40B4-BE49-F238E27FC236}">
                <a16:creationId xmlns:a16="http://schemas.microsoft.com/office/drawing/2014/main" id="{3CC0F55F-D65A-4992-BFBD-621AFFA9A5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85" r="13037" b="1"/>
          <a:stretch/>
        </p:blipFill>
        <p:spPr>
          <a:xfrm>
            <a:off x="1" y="647373"/>
            <a:ext cx="5385130" cy="6210629"/>
          </a:xfrm>
          <a:custGeom>
            <a:avLst/>
            <a:gdLst>
              <a:gd name="connsiteX0" fmla="*/ 2203018 w 5385130"/>
              <a:gd name="connsiteY0" fmla="*/ 0 h 6210629"/>
              <a:gd name="connsiteX1" fmla="*/ 5385130 w 5385130"/>
              <a:gd name="connsiteY1" fmla="*/ 3182112 h 6210629"/>
              <a:gd name="connsiteX2" fmla="*/ 3441640 w 5385130"/>
              <a:gd name="connsiteY2" fmla="*/ 6114158 h 6210629"/>
              <a:gd name="connsiteX3" fmla="*/ 3178061 w 5385130"/>
              <a:gd name="connsiteY3" fmla="*/ 6210629 h 6210629"/>
              <a:gd name="connsiteX4" fmla="*/ 1233206 w 5385130"/>
              <a:gd name="connsiteY4" fmla="*/ 6210629 h 6210629"/>
              <a:gd name="connsiteX5" fmla="*/ 1108901 w 5385130"/>
              <a:gd name="connsiteY5" fmla="*/ 6171135 h 6210629"/>
              <a:gd name="connsiteX6" fmla="*/ 178899 w 5385130"/>
              <a:gd name="connsiteY6" fmla="*/ 5637585 h 6210629"/>
              <a:gd name="connsiteX7" fmla="*/ 0 w 5385130"/>
              <a:gd name="connsiteY7" fmla="*/ 5474990 h 6210629"/>
              <a:gd name="connsiteX8" fmla="*/ 0 w 5385130"/>
              <a:gd name="connsiteY8" fmla="*/ 889234 h 6210629"/>
              <a:gd name="connsiteX9" fmla="*/ 178899 w 5385130"/>
              <a:gd name="connsiteY9" fmla="*/ 726640 h 6210629"/>
              <a:gd name="connsiteX10" fmla="*/ 2203018 w 5385130"/>
              <a:gd name="connsiteY10" fmla="*/ 0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pic>
        <p:nvPicPr>
          <p:cNvPr id="12" name="Imagen 11" descr="Imagen que contiene edificio, exterior, foto, viejo&#10;&#10;Descripción generada automáticamente">
            <a:extLst>
              <a:ext uri="{FF2B5EF4-FFF2-40B4-BE49-F238E27FC236}">
                <a16:creationId xmlns:a16="http://schemas.microsoft.com/office/drawing/2014/main" id="{E44677D8-D714-443A-94BD-44B014923F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7" r="-4" b="-4"/>
          <a:stretch/>
        </p:blipFill>
        <p:spPr>
          <a:xfrm>
            <a:off x="5398355" y="1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721855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ior, frente, perro, parado&#10;&#10;Descripción generada automáticamente">
            <a:extLst>
              <a:ext uri="{FF2B5EF4-FFF2-40B4-BE49-F238E27FC236}">
                <a16:creationId xmlns:a16="http://schemas.microsoft.com/office/drawing/2014/main" id="{889D8988-633D-40EA-9A67-0C66456D06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59" b="-2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BD09892-79D0-4A2A-94AB-50C95CA72BD0}"/>
              </a:ext>
            </a:extLst>
          </p:cNvPr>
          <p:cNvSpPr txBox="1"/>
          <p:nvPr/>
        </p:nvSpPr>
        <p:spPr>
          <a:xfrm>
            <a:off x="553156" y="846666"/>
            <a:ext cx="13998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dirty="0">
                <a:latin typeface="Bauhaus 93" panose="04030905020B02020C02" pitchFamily="82" charset="0"/>
              </a:rPr>
              <a:t>Yeti</a:t>
            </a:r>
          </a:p>
        </p:txBody>
      </p:sp>
    </p:spTree>
    <p:extLst>
      <p:ext uri="{BB962C8B-B14F-4D97-AF65-F5344CB8AC3E}">
        <p14:creationId xmlns:p14="http://schemas.microsoft.com/office/powerpoint/2010/main" val="2517890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bolsa, etapa, sostener, pequeño&#10;&#10;Descripción generada automáticamente">
            <a:extLst>
              <a:ext uri="{FF2B5EF4-FFF2-40B4-BE49-F238E27FC236}">
                <a16:creationId xmlns:a16="http://schemas.microsoft.com/office/drawing/2014/main" id="{5307D62C-06E2-4B88-9CB9-DD9F655DD8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26" y="-1"/>
            <a:ext cx="4450025" cy="2966683"/>
          </a:xfrm>
          <a:prstGeom prst="rect">
            <a:avLst/>
          </a:prstGeom>
        </p:spPr>
      </p:pic>
      <p:pic>
        <p:nvPicPr>
          <p:cNvPr id="5" name="Imagen 4" descr="Imagen que contiene interior, tabla, moto, parado&#10;&#10;Descripción generada automáticamente">
            <a:extLst>
              <a:ext uri="{FF2B5EF4-FFF2-40B4-BE49-F238E27FC236}">
                <a16:creationId xmlns:a16="http://schemas.microsoft.com/office/drawing/2014/main" id="{FC6E52DF-6DA1-4925-9092-D84CB12D1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161" y="3891318"/>
            <a:ext cx="4443845" cy="2966684"/>
          </a:xfrm>
          <a:prstGeom prst="rect">
            <a:avLst/>
          </a:prstGeom>
        </p:spPr>
      </p:pic>
      <p:pic>
        <p:nvPicPr>
          <p:cNvPr id="7" name="Imagen 6" descr="Imagen que contiene persona, hombre, parado, vistiendo&#10;&#10;Descripción generada automáticamente">
            <a:extLst>
              <a:ext uri="{FF2B5EF4-FFF2-40B4-BE49-F238E27FC236}">
                <a16:creationId xmlns:a16="http://schemas.microsoft.com/office/drawing/2014/main" id="{CAB577A2-9D0C-4C6E-9658-9B1DA18DE6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980" y="-2"/>
            <a:ext cx="4450026" cy="2966684"/>
          </a:xfrm>
          <a:prstGeom prst="rect">
            <a:avLst/>
          </a:prstGeom>
        </p:spPr>
      </p:pic>
      <p:pic>
        <p:nvPicPr>
          <p:cNvPr id="8" name="gràfics5">
            <a:extLst>
              <a:ext uri="{FF2B5EF4-FFF2-40B4-BE49-F238E27FC236}">
                <a16:creationId xmlns:a16="http://schemas.microsoft.com/office/drawing/2014/main" id="{51AA424A-3915-4289-B564-99859650E175}"/>
              </a:ext>
            </a:extLst>
          </p:cNvPr>
          <p:cNvPicPr/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13906" y="3891318"/>
            <a:ext cx="4443845" cy="2966682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5B09E22B-639F-4C37-BE58-26D6872AA6C7}"/>
              </a:ext>
            </a:extLst>
          </p:cNvPr>
          <p:cNvSpPr txBox="1"/>
          <p:nvPr/>
        </p:nvSpPr>
        <p:spPr>
          <a:xfrm>
            <a:off x="5165148" y="2966682"/>
            <a:ext cx="1861704" cy="832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B0F0"/>
                </a:solidFill>
                <a:latin typeface="Bauhaus 93" panose="04030905020B02020C02" pitchFamily="82" charset="0"/>
              </a:rPr>
              <a:t>ROBOTS &amp; BIONIK GIRL</a:t>
            </a:r>
          </a:p>
        </p:txBody>
      </p:sp>
    </p:spTree>
    <p:extLst>
      <p:ext uri="{BB962C8B-B14F-4D97-AF65-F5344CB8AC3E}">
        <p14:creationId xmlns:p14="http://schemas.microsoft.com/office/powerpoint/2010/main" val="726891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juguete, lego, muñeca, tabla&#10;&#10;Descripción generada automáticamente">
            <a:extLst>
              <a:ext uri="{FF2B5EF4-FFF2-40B4-BE49-F238E27FC236}">
                <a16:creationId xmlns:a16="http://schemas.microsoft.com/office/drawing/2014/main" id="{75BB8A6E-3435-456A-BABA-342E394A8D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1011"/>
          <a:stretch/>
        </p:blipFill>
        <p:spPr>
          <a:xfrm>
            <a:off x="446533" y="599724"/>
            <a:ext cx="3703322" cy="520032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EAB6EF9-BAB2-41BE-9CF7-C4C9562C65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8"/>
          <a:stretch/>
        </p:blipFill>
        <p:spPr>
          <a:xfrm>
            <a:off x="4244341" y="599723"/>
            <a:ext cx="7501129" cy="520032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6FB0AC01-59FC-4450-88F2-A53F7CF89E4A}"/>
              </a:ext>
            </a:extLst>
          </p:cNvPr>
          <p:cNvSpPr txBox="1"/>
          <p:nvPr/>
        </p:nvSpPr>
        <p:spPr>
          <a:xfrm>
            <a:off x="4244341" y="454814"/>
            <a:ext cx="40514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>
                <a:solidFill>
                  <a:srgbClr val="FFFF00"/>
                </a:solidFill>
                <a:latin typeface="Bauhaus 93" panose="04030905020B02020C02" pitchFamily="82" charset="0"/>
              </a:rPr>
              <a:t>TRANSFORMERS</a:t>
            </a:r>
          </a:p>
        </p:txBody>
      </p:sp>
    </p:spTree>
    <p:extLst>
      <p:ext uri="{BB962C8B-B14F-4D97-AF65-F5344CB8AC3E}">
        <p14:creationId xmlns:p14="http://schemas.microsoft.com/office/powerpoint/2010/main" val="1994676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asto, hombre, parado, mujer&#10;&#10;Descripción generada automáticamente">
            <a:extLst>
              <a:ext uri="{FF2B5EF4-FFF2-40B4-BE49-F238E27FC236}">
                <a16:creationId xmlns:a16="http://schemas.microsoft.com/office/drawing/2014/main" id="{8DD59DE4-9C9D-4084-82E8-BE3C1F81B3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3" b="2172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6E136AE2-3970-4D3F-8821-E71B73862DAE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dirty="0">
                <a:solidFill>
                  <a:srgbClr val="00B050"/>
                </a:solidFill>
                <a:latin typeface="Bauhaus 93" panose="04030905020B02020C02" pitchFamily="82" charset="0"/>
                <a:ea typeface="+mj-ea"/>
                <a:cs typeface="+mj-cs"/>
              </a:rPr>
              <a:t>SAVAGE</a:t>
            </a:r>
          </a:p>
        </p:txBody>
      </p:sp>
    </p:spTree>
    <p:extLst>
      <p:ext uri="{BB962C8B-B14F-4D97-AF65-F5344CB8AC3E}">
        <p14:creationId xmlns:p14="http://schemas.microsoft.com/office/powerpoint/2010/main" val="3411924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3">
                <a:lumMod val="5000"/>
                <a:lumOff val="95000"/>
              </a:schemeClr>
            </a:gs>
            <a:gs pos="74000">
              <a:schemeClr val="accent3">
                <a:lumMod val="45000"/>
                <a:lumOff val="55000"/>
              </a:schemeClr>
            </a:gs>
            <a:gs pos="83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tapa, escena, interior, tabla&#10;&#10;Descripción generada automáticamente">
            <a:extLst>
              <a:ext uri="{FF2B5EF4-FFF2-40B4-BE49-F238E27FC236}">
                <a16:creationId xmlns:a16="http://schemas.microsoft.com/office/drawing/2014/main" id="{63992550-86E8-402C-89A9-DFBFB617D8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20" y="-1"/>
            <a:ext cx="1219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566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uadroTexto 16">
            <a:extLst>
              <a:ext uri="{FF2B5EF4-FFF2-40B4-BE49-F238E27FC236}">
                <a16:creationId xmlns:a16="http://schemas.microsoft.com/office/drawing/2014/main" id="{8C500B06-1862-4115-8ED3-99DAB3372020}"/>
              </a:ext>
            </a:extLst>
          </p:cNvPr>
          <p:cNvSpPr txBox="1"/>
          <p:nvPr/>
        </p:nvSpPr>
        <p:spPr>
          <a:xfrm>
            <a:off x="5534348" y="4573165"/>
            <a:ext cx="2125410" cy="1363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rgbClr val="00B0F0"/>
                </a:solidFill>
                <a:latin typeface="Bauhaus 93" panose="04030905020B02020C02" pitchFamily="82" charset="0"/>
                <a:ea typeface="+mj-ea"/>
                <a:cs typeface="+mj-cs"/>
              </a:rPr>
              <a:t>TOYS</a:t>
            </a:r>
          </a:p>
        </p:txBody>
      </p:sp>
      <p:pic>
        <p:nvPicPr>
          <p:cNvPr id="7" name="Imagen 6" descr="Imagen que contiene juguete, mujer, dibujo&#10;&#10;Descripción generada automáticamente">
            <a:extLst>
              <a:ext uri="{FF2B5EF4-FFF2-40B4-BE49-F238E27FC236}">
                <a16:creationId xmlns:a16="http://schemas.microsoft.com/office/drawing/2014/main" id="{8BAD471F-36AE-42E9-AD5A-17607E6E33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2522"/>
          <a:stretch/>
        </p:blipFill>
        <p:spPr>
          <a:xfrm>
            <a:off x="1246573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4" name="Imagen 3" descr="Imagen que contiene interior, foto, diferente, tabla&#10;&#10;Descripción generada automáticamente">
            <a:extLst>
              <a:ext uri="{FF2B5EF4-FFF2-40B4-BE49-F238E27FC236}">
                <a16:creationId xmlns:a16="http://schemas.microsoft.com/office/drawing/2014/main" id="{DEC9BFE7-4485-499F-8941-42DB1C1E1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19" r="24613" b="1"/>
          <a:stretch/>
        </p:blipFill>
        <p:spPr>
          <a:xfrm>
            <a:off x="20" y="2288331"/>
            <a:ext cx="356461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0837253-708B-46D8-982F-A48405C1C2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50" r="-1" b="-1"/>
          <a:stretch/>
        </p:blipFill>
        <p:spPr>
          <a:xfrm>
            <a:off x="5525559" y="725908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pic>
        <p:nvPicPr>
          <p:cNvPr id="15" name="Imagen 14" descr="Imagen que contiene interior, tabla, artículos, escritorio&#10;&#10;Descripción generada automáticamente">
            <a:extLst>
              <a:ext uri="{FF2B5EF4-FFF2-40B4-BE49-F238E27FC236}">
                <a16:creationId xmlns:a16="http://schemas.microsoft.com/office/drawing/2014/main" id="{9D94C916-44DE-4B23-9246-B8756D63F6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6" r="24488" b="2"/>
          <a:stretch/>
        </p:blipFill>
        <p:spPr>
          <a:xfrm>
            <a:off x="8918761" y="-4331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pic>
        <p:nvPicPr>
          <p:cNvPr id="5" name="Imagen 4" descr="Imagen que contiene persona, interior, tabla, sostener&#10;&#10;Descripción generada automáticamente">
            <a:extLst>
              <a:ext uri="{FF2B5EF4-FFF2-40B4-BE49-F238E27FC236}">
                <a16:creationId xmlns:a16="http://schemas.microsoft.com/office/drawing/2014/main" id="{54B69FFA-F109-4C47-B0E7-F05B14ED006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7" r="4" b="17628"/>
          <a:stretch/>
        </p:blipFill>
        <p:spPr>
          <a:xfrm>
            <a:off x="9363236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249147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persona, hombre, parado, vistiendo&#10;&#10;Descripción generada automáticamente">
            <a:extLst>
              <a:ext uri="{FF2B5EF4-FFF2-40B4-BE49-F238E27FC236}">
                <a16:creationId xmlns:a16="http://schemas.microsoft.com/office/drawing/2014/main" id="{5B594D27-7BD3-4073-963C-FCFF62FCEC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" r="942"/>
          <a:stretch/>
        </p:blipFill>
        <p:spPr>
          <a:xfrm>
            <a:off x="-444993" y="285571"/>
            <a:ext cx="6447707" cy="4622292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1" name="Imagen 10" descr="Imagen que contiene escena, etapa&#10;&#10;Descripción generada automáticamente">
            <a:extLst>
              <a:ext uri="{FF2B5EF4-FFF2-40B4-BE49-F238E27FC236}">
                <a16:creationId xmlns:a16="http://schemas.microsoft.com/office/drawing/2014/main" id="{47C6CB4C-A333-485F-9086-FB32CD8618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" r="-2" b="9513"/>
          <a:stretch/>
        </p:blipFill>
        <p:spPr>
          <a:xfrm>
            <a:off x="-574203" y="3429000"/>
            <a:ext cx="6447707" cy="3845519"/>
          </a:xfrm>
          <a:prstGeom prst="rect">
            <a:avLst/>
          </a:prstGeom>
          <a:effectLst>
            <a:softEdge rad="533400"/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106231E6-BCAC-4E53-96E3-5D611201D684}"/>
              </a:ext>
            </a:extLst>
          </p:cNvPr>
          <p:cNvSpPr txBox="1"/>
          <p:nvPr/>
        </p:nvSpPr>
        <p:spPr>
          <a:xfrm>
            <a:off x="6586063" y="3272224"/>
            <a:ext cx="4820134" cy="16356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rgbClr val="FF0000"/>
                </a:solidFill>
                <a:latin typeface="Bauhaus 93" panose="04030905020B02020C02" pitchFamily="82" charset="0"/>
                <a:ea typeface="+mj-ea"/>
                <a:cs typeface="+mj-cs"/>
              </a:rPr>
              <a:t>SPANISH PARTY</a:t>
            </a:r>
          </a:p>
        </p:txBody>
      </p:sp>
    </p:spTree>
    <p:extLst>
      <p:ext uri="{BB962C8B-B14F-4D97-AF65-F5344CB8AC3E}">
        <p14:creationId xmlns:p14="http://schemas.microsoft.com/office/powerpoint/2010/main" val="9419654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hombre, parado, frente, gato&#10;&#10;Descripción generada automáticamente">
            <a:extLst>
              <a:ext uri="{FF2B5EF4-FFF2-40B4-BE49-F238E27FC236}">
                <a16:creationId xmlns:a16="http://schemas.microsoft.com/office/drawing/2014/main" id="{6479D516-60FF-42DA-8298-50E18F3DC8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1" r="2369"/>
          <a:stretch/>
        </p:blipFill>
        <p:spPr>
          <a:xfrm>
            <a:off x="3793813" y="744344"/>
            <a:ext cx="4627646" cy="4627648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9" name="Imagen 8" descr="Imagen que contiene azul, interior, persona, parado&#10;&#10;Descripción generada automáticamente">
            <a:extLst>
              <a:ext uri="{FF2B5EF4-FFF2-40B4-BE49-F238E27FC236}">
                <a16:creationId xmlns:a16="http://schemas.microsoft.com/office/drawing/2014/main" id="{6FC9C472-B987-48D8-A236-1AFDB002A0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" r="-1" b="20424"/>
          <a:stretch/>
        </p:blipFill>
        <p:spPr>
          <a:xfrm>
            <a:off x="406322" y="1251019"/>
            <a:ext cx="3487685" cy="3940307"/>
          </a:xfrm>
          <a:custGeom>
            <a:avLst/>
            <a:gdLst>
              <a:gd name="connsiteX0" fmla="*/ 1463478 w 2590737"/>
              <a:gd name="connsiteY0" fmla="*/ 0 h 2926956"/>
              <a:gd name="connsiteX1" fmla="*/ 2498313 w 2590737"/>
              <a:gd name="connsiteY1" fmla="*/ 428643 h 2926956"/>
              <a:gd name="connsiteX2" fmla="*/ 2501029 w 2590737"/>
              <a:gd name="connsiteY2" fmla="*/ 431631 h 2926956"/>
              <a:gd name="connsiteX3" fmla="*/ 2445696 w 2590737"/>
              <a:gd name="connsiteY3" fmla="*/ 582811 h 2926956"/>
              <a:gd name="connsiteX4" fmla="*/ 2335437 w 2590737"/>
              <a:gd name="connsiteY4" fmla="*/ 1312109 h 2926956"/>
              <a:gd name="connsiteX5" fmla="*/ 2528166 w 2590737"/>
              <a:gd name="connsiteY5" fmla="*/ 2266732 h 2926956"/>
              <a:gd name="connsiteX6" fmla="*/ 2590737 w 2590737"/>
              <a:gd name="connsiteY6" fmla="*/ 2396622 h 2926956"/>
              <a:gd name="connsiteX7" fmla="*/ 2498313 w 2590737"/>
              <a:gd name="connsiteY7" fmla="*/ 2498313 h 2926956"/>
              <a:gd name="connsiteX8" fmla="*/ 1463478 w 2590737"/>
              <a:gd name="connsiteY8" fmla="*/ 2926956 h 2926956"/>
              <a:gd name="connsiteX9" fmla="*/ 0 w 2590737"/>
              <a:gd name="connsiteY9" fmla="*/ 1463478 h 2926956"/>
              <a:gd name="connsiteX10" fmla="*/ 1463478 w 2590737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5" name="Imagen 4" descr="Imagen que contiene parado, hombre, gente, grupo&#10;&#10;Descripción generada automáticamente">
            <a:extLst>
              <a:ext uri="{FF2B5EF4-FFF2-40B4-BE49-F238E27FC236}">
                <a16:creationId xmlns:a16="http://schemas.microsoft.com/office/drawing/2014/main" id="{72E1568F-F1D4-4BD1-BB39-86B7C3ED63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9" r="-3" b="13569"/>
          <a:stretch/>
        </p:blipFill>
        <p:spPr>
          <a:xfrm>
            <a:off x="8297994" y="1231289"/>
            <a:ext cx="3487684" cy="3960037"/>
          </a:xfrm>
          <a:custGeom>
            <a:avLst/>
            <a:gdLst>
              <a:gd name="connsiteX0" fmla="*/ 1114351 w 2577829"/>
              <a:gd name="connsiteY0" fmla="*/ 0 h 2926956"/>
              <a:gd name="connsiteX1" fmla="*/ 2577829 w 2577829"/>
              <a:gd name="connsiteY1" fmla="*/ 1463478 h 2926956"/>
              <a:gd name="connsiteX2" fmla="*/ 1114351 w 2577829"/>
              <a:gd name="connsiteY2" fmla="*/ 2926956 h 2926956"/>
              <a:gd name="connsiteX3" fmla="*/ 79516 w 2577829"/>
              <a:gd name="connsiteY3" fmla="*/ 2498313 h 2926956"/>
              <a:gd name="connsiteX4" fmla="*/ 0 w 2577829"/>
              <a:gd name="connsiteY4" fmla="*/ 2410824 h 2926956"/>
              <a:gd name="connsiteX5" fmla="*/ 69413 w 2577829"/>
              <a:gd name="connsiteY5" fmla="*/ 2266732 h 2926956"/>
              <a:gd name="connsiteX6" fmla="*/ 262142 w 2577829"/>
              <a:gd name="connsiteY6" fmla="*/ 1312109 h 2926956"/>
              <a:gd name="connsiteX7" fmla="*/ 151883 w 2577829"/>
              <a:gd name="connsiteY7" fmla="*/ 582811 h 2926956"/>
              <a:gd name="connsiteX8" fmla="*/ 91478 w 2577829"/>
              <a:gd name="connsiteY8" fmla="*/ 417771 h 2926956"/>
              <a:gd name="connsiteX9" fmla="*/ 183443 w 2577829"/>
              <a:gd name="connsiteY9" fmla="*/ 334187 h 2926956"/>
              <a:gd name="connsiteX10" fmla="*/ 1114351 w 2577829"/>
              <a:gd name="connsiteY10" fmla="*/ 0 h 2926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FB00E2FA-183F-49D9-A732-CD84061559BD}"/>
              </a:ext>
            </a:extLst>
          </p:cNvPr>
          <p:cNvSpPr txBox="1"/>
          <p:nvPr/>
        </p:nvSpPr>
        <p:spPr>
          <a:xfrm>
            <a:off x="4938343" y="5514300"/>
            <a:ext cx="2338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5400" dirty="0">
                <a:solidFill>
                  <a:srgbClr val="FFC000"/>
                </a:solidFill>
                <a:latin typeface="Bauhaus 93" panose="04030905020B02020C02" pitchFamily="82" charset="0"/>
              </a:rPr>
              <a:t>LUXURY</a:t>
            </a:r>
          </a:p>
        </p:txBody>
      </p:sp>
    </p:spTree>
    <p:extLst>
      <p:ext uri="{BB962C8B-B14F-4D97-AF65-F5344CB8AC3E}">
        <p14:creationId xmlns:p14="http://schemas.microsoft.com/office/powerpoint/2010/main" val="9773072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40</Words>
  <Application>Microsoft Office PowerPoint</Application>
  <PresentationFormat>Panorámica</PresentationFormat>
  <Paragraphs>22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8" baseType="lpstr">
      <vt:lpstr>Aharoni</vt:lpstr>
      <vt:lpstr>Arial</vt:lpstr>
      <vt:lpstr>Arial Rounded MT Bold</vt:lpstr>
      <vt:lpstr>Bauhaus 93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Andrea Fonollosa Marín</dc:creator>
  <cp:lastModifiedBy>Andrea Fonollosa Marín</cp:lastModifiedBy>
  <cp:revision>2</cp:revision>
  <dcterms:created xsi:type="dcterms:W3CDTF">2020-01-12T14:59:00Z</dcterms:created>
  <dcterms:modified xsi:type="dcterms:W3CDTF">2020-01-12T15:00:58Z</dcterms:modified>
</cp:coreProperties>
</file>